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5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7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5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3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45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8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8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5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7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DA72-6FAF-4656-A6E1-2CB074FCA38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467FF-D02E-4F57-B819-6ECE4D207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7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5839" y="1673946"/>
            <a:ext cx="509451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th-TH" b="1" i="0" dirty="0" smtClean="0">
                <a:solidFill>
                  <a:srgbClr val="000000"/>
                </a:solidFill>
                <a:effectLst/>
                <a:latin typeface="inherit"/>
              </a:rPr>
              <a:t>การติดตั้งหม้อแปลงไฟฟ้าตามเสาไฟฟ้ามีกี่แบบ</a:t>
            </a:r>
            <a:endParaRPr lang="th-TH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fontAlgn="base"/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               หม้อแปลงที่เห็นที่ติดตั้งที่เสาไฟฟ้าตามข้างทางนั้น อาจมีหลายขนาด (ดูจากตัวเลขที่หม้อแปลง) โดยจะมีการติดตั้งที่แตกต่างกัน ซึ่งตามมาตรฐานการติดตั้งหม้อแปลงไฟฟ้าของการไฟฟ้าส่วนภูมิภาคนั้น การติดตั้งหม้อแปลงไฟฟ้าตามเสาไฟฟ้า แบ่งอออก 2 แบบคือ</a:t>
            </a:r>
            <a:endParaRPr lang="th-TH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fontAlgn="base"/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             1. แบบแขวน (เสาเดี่ยว) แบ่งออกเป็น 2 แบบโดยมีข้อกำหนดต่างๆดังนี้</a:t>
            </a:r>
            <a:b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</a:b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- หม้อแปลง ขนาดตั้งแต่ 50-160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kVA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น้ำหนักหม้อแปลงไม่เกิน 1,000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kg.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ใช้เสาสูง 12.00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m.</a:t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-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หม้อแปลง ขนาดไม่เกิน 250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kVA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น้ำหนักหม้อแปลงไม่เกิน 1,200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kg.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ใช้เสาสูง 12.20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m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https://thaimechanic.com/userfiles/%E0%B8%AB%E0%B8%A1%E0%B9%89%E0%B8%AD%E0%B9%81%E0%B8%9B%E0%B8%A5%E0%B8%87%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937" y="344996"/>
            <a:ext cx="5042263" cy="630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15192" y="6157351"/>
            <a:ext cx="4713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https://thaimechanic.com/article-348-read.html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48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4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631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3990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571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9946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99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haimechanic.com/userfiles/%E0%B8%AB%E0%B8%A1%E0%B9%89%E0%B8%AD%E0%B9%81%E0%B8%9B%E0%B8%A5%E0%B8%87%2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294" y="797150"/>
            <a:ext cx="4416425" cy="556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514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429" y="618534"/>
            <a:ext cx="502484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 2. แบบนั่งร้าน (เสาคู่) แบ่งออกเป็น 3 แบบโดยมีข้อกำหนดต่างๆดังนี้</a:t>
            </a:r>
            <a:b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</a:b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- หม้อแปลง ขนาดตั้งแต่ 50-500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kVA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น้ำหนักหม้อแปลงไม่เกิน 3,000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kg.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ใช้เสาคู่สูง 12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m.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ระยะห่างระหว่างเสา 3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m. (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ใช้คานยาว 3.45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m.)</a:t>
            </a:r>
            <a:endParaRPr lang="en-US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fontAlgn="base"/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/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-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หม้อแปลง ขนาดไม่เกิน 1,500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kVA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น้ำหนักหม้อแปลงไม่เกิน 4,500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kg.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ใช้เสาคู่สูง 12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m.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ระยะห่างระหว่างเสา 4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m. (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inherit"/>
              </a:rPr>
              <a:t>ใช้คานยาว 4.60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inherit"/>
              </a:rPr>
              <a:t>m.)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 descr="https://thaimechanic.com/userfiles/%E0%B8%AB%E0%B8%A1%E0%B9%89%E0%B8%AD%E0%B9%81%E0%B8%9B%E0%B8%A5%E0%B8%87%2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747" y="618534"/>
            <a:ext cx="3333750" cy="570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34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320" y="2248878"/>
            <a:ext cx="54167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หม้อแปลง ขนาดตั้งแต่ 1,500-2,000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kVA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ที่มีน้ำหนักหม้อแปลงเกิน 4,500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kg. </a:t>
            </a:r>
            <a:r>
              <a:rPr lang="th-TH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นั้นต้องมีการเสริมเสาค้ำยันตรงกลางคานเพื่อรับน้ำหนักหม้อแปลงอีกเสาหนึ่ง และจะต้องมีวิศวกรโยธา (ระดับสามัญวิศวกร) เซ็นต์รับรองโครงสร้างดังกล่าวด้วย</a:t>
            </a:r>
            <a:endParaRPr lang="en-US" dirty="0"/>
          </a:p>
        </p:txBody>
      </p:sp>
      <p:pic>
        <p:nvPicPr>
          <p:cNvPr id="4098" name="Picture 2" descr="https://thaimechanic.com/userfiles/%E0%B8%AB%E0%B8%A1%E0%B9%89%E0%B8%AD%E0%B9%81%E0%B8%9B%E0%B8%A5%E0%B8%87%2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508" y="247741"/>
            <a:ext cx="3333750" cy="641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91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8709" y="1224783"/>
            <a:ext cx="31960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0" i="0" dirty="0" smtClean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3. แบบตั้งพื้น (ลานหม้อแปลง)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b="0" i="0" dirty="0" smtClean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ใช้สำหรับติดตั้งหม้อแปลง ได้ทุกขนาด </a:t>
            </a:r>
            <a:r>
              <a:rPr lang="en-US" b="0" i="0" dirty="0" smtClean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kVA</a:t>
            </a:r>
            <a:endParaRPr lang="en-US" dirty="0"/>
          </a:p>
        </p:txBody>
      </p:sp>
      <p:pic>
        <p:nvPicPr>
          <p:cNvPr id="6146" name="Picture 2" descr="Transfor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343" y="2660179"/>
            <a:ext cx="6717651" cy="384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64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อาจเป็นรูปภาพของ ข้อความพูดว่า &quot;ลูกถ้วยแขวน ดร็อปฟิวส์ คัตเอาต์ คอนสาย ลูกถ้วยก้านตรง สายแรงสูง สายแรงต่ำ ล่อฟ้า หมื้อแปลงไฟฟ้า ดานคอนกรีต สายต่อลงดิน เสาคอนกรีต- หลักดิน หลักดิน รูปแสดงการติดตั้งหม้อแปงแบบนั่งร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523" y="112439"/>
            <a:ext cx="5750650" cy="6627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001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971" y="460812"/>
            <a:ext cx="9929634" cy="607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596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77" y="587830"/>
            <a:ext cx="9989757" cy="580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25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3040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324</Words>
  <Application>Microsoft Office PowerPoint</Application>
  <PresentationFormat>Widescreen</PresentationFormat>
  <Paragraphs>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Cordia New</vt:lpstr>
      <vt:lpstr>Helvetica</vt:lpstr>
      <vt:lpstr>inherit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4</cp:revision>
  <dcterms:created xsi:type="dcterms:W3CDTF">2023-02-01T04:54:19Z</dcterms:created>
  <dcterms:modified xsi:type="dcterms:W3CDTF">2023-02-09T05:47:27Z</dcterms:modified>
</cp:coreProperties>
</file>